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CFDA1-406A-9F44-A1C4-A47A7F41F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7D346-E452-774B-B8D4-BC5E31797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219A8-C8E5-1443-B6BD-B602B589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0A268-CECD-514F-82A8-230DD7E69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583E1-A396-3045-99DA-0C32EAEF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85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BD728-3898-D14B-8F9B-41E85933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8CB2B-3FAD-8A4C-AFD9-D8977FFC0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6EB7F-B759-D54D-9B19-4A849732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AB72-E9BB-8C40-A592-8160F5C9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F2435-BDE5-6143-8DFF-AC34AB1E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64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9638-A378-D247-A4C6-D928004DC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3C354C-FCF7-0B45-B552-1D1365D76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67FFF-B30B-0440-9992-BC35E39D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6DFF2-0D81-D24F-A4D4-0915737A6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EB50B-FF68-6A44-BDB8-72B94948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67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BC52-6939-AE4A-8555-7E3AEC2C3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E2D75-5DCF-1D43-A175-602CC0834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AB34-2282-8541-9F62-AA147ACF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25437-6052-2749-AA98-903DB072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C9247-5CA7-3541-9898-4E981B9D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9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656B9-8923-9A47-81F5-5F52429CD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9F137-484F-3A48-8FB4-380C90FC5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7A64C-6DE8-214A-A463-41560263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1C105-965D-3742-AD71-9A8C22001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6FE63-7AFE-4D48-952F-AA5E24463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24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C3024-F3F9-5648-B512-7D3C77B9E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506CD-4E87-4840-87ED-D747D613E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42C01-6C6B-984B-AEDB-051F7D98E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66841-6DA2-1C4F-8C7E-0569BB45F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68171-4DB0-FE47-A42D-4B4781E2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F2A1B-763F-064E-9F65-AD8F42886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82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006A-C501-2240-9E76-D57D7830D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F04EE-D354-1646-AED3-7598E3B69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61D77F-8991-1B48-A7C0-6B4DEFE24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50409-66A5-EE48-A1E9-2E0B45A6C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0CBED-BC92-1147-83D3-88C8D6B3A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1E6495-C6EC-C442-8F2C-E58DFB6D2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2E0310-556C-D94C-9956-DA5584F7E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036F42-3024-A34A-9A10-E3A3878B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49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361C-FB2C-0B4F-B716-9607A498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81E73-3EDE-0946-8A3E-C173E3A9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BCB2A-FE6D-D349-A978-0AD9690C4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08344-00C7-3542-9FC8-06DAECAFF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06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61C4F-A006-FD4D-A128-302BF724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272960-E94C-A147-BDDD-F117143F1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80460-E78B-4546-A5E0-D7DEE961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148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61A84-564A-EF40-ADA4-D76B2449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0BB5D-D840-BA4B-ADB7-E41CAC6F1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75244-BE97-E54A-B35A-A1BE80C97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DA60E-0491-794B-8EB1-BF8CADA6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1F375C-6A13-FD49-8132-795B63EAE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3A8CD-2FB5-0544-BE91-CF3C023E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9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A1FB-525B-394F-BC3C-22F32A65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28CA6C-C384-1B4C-906C-15D2587A3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1348D-3270-6D45-8AD0-428CB9BF8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B1FF1-45D2-C44D-9763-E3236724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2E696-0B9A-3941-9ED1-946B5261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27113-4797-7B4D-8E63-B6F803E4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1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3BFB1-5321-8E45-BD75-B8B3D7581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92F90-83AD-2943-8ED6-04C202C89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44C2C-D9B0-284A-BD14-426EA9314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DAD25-12E0-6F44-9913-65D1D274E433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E501D-2FA9-7049-BA47-9F0588106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868A4-AF29-E749-BD58-2B4775234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54A36-0B16-4041-A467-6B3F1A38B6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58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860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Coventry</dc:creator>
  <cp:lastModifiedBy>Philip Coventry</cp:lastModifiedBy>
  <cp:revision>1</cp:revision>
  <dcterms:created xsi:type="dcterms:W3CDTF">2020-06-08T13:51:39Z</dcterms:created>
  <dcterms:modified xsi:type="dcterms:W3CDTF">2020-06-08T13:53:23Z</dcterms:modified>
</cp:coreProperties>
</file>